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257" y="8325028"/>
            <a:ext cx="1561743" cy="78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2006-08-16T00:00:00Z</dcterms:created>
  <dcterms:modified xsi:type="dcterms:W3CDTF">2026-03-04T07:36:57Z</dcterms:modified>
</cp:coreProperties>
</file>